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83" r:id="rId3"/>
    <p:sldId id="284" r:id="rId4"/>
    <p:sldId id="289" r:id="rId5"/>
    <p:sldId id="285" r:id="rId6"/>
    <p:sldId id="286" r:id="rId7"/>
    <p:sldId id="269" r:id="rId8"/>
    <p:sldId id="290" r:id="rId9"/>
    <p:sldId id="288" r:id="rId10"/>
    <p:sldId id="291" r:id="rId11"/>
    <p:sldId id="292" r:id="rId12"/>
    <p:sldId id="293" r:id="rId13"/>
    <p:sldId id="294" r:id="rId14"/>
    <p:sldId id="295" r:id="rId15"/>
    <p:sldId id="267" r:id="rId16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8FFE-0CD2-447B-B0D7-8C7EA9DD8C7C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6A9D-DA1F-4CD6-8CC5-4CAD776F69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3bddc696-1ace-47d9-b5c1-2068ffdbbbab/assets/video/nc1_t08_elektricna_sila_-_stapovi_i_papirici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.glogster.com/glog/elektricni-naboji-i-elektricna-sila/2xdtppnlpo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714C38F0-C42B-45DD-9BBD-9F0025047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134" y="1141023"/>
            <a:ext cx="10095723" cy="2507245"/>
          </a:xfrm>
        </p:spPr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Istražimo svojstva elektriziranih tijela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C01AB2-DE0D-4C35-95C1-6BAFA9B92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883"/>
            <a:ext cx="9144000" cy="1655762"/>
          </a:xfrm>
        </p:spPr>
        <p:txBody>
          <a:bodyPr>
            <a:normAutofit/>
          </a:bodyPr>
          <a:lstStyle/>
          <a:p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D28741-6AA2-4E1B-9929-284A5907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88" y="754085"/>
            <a:ext cx="10394304" cy="1071539"/>
          </a:xfrm>
        </p:spPr>
        <p:txBody>
          <a:bodyPr>
            <a:noAutofit/>
          </a:bodyPr>
          <a:lstStyle/>
          <a:p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Međudjelovanje elektriziranog tijela i neutralnog tijela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1A8CB51-36C6-47E4-AAC4-5B78CA40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88" y="1722757"/>
            <a:ext cx="9344883" cy="355821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Zašto elektrizirano ravnalo privlači papiriće čak i kada ih ne dodiruje?</a:t>
            </a:r>
          </a:p>
        </p:txBody>
      </p:sp>
      <p:pic>
        <p:nvPicPr>
          <p:cNvPr id="4" name="Picture 2" descr="C:\Users\Hp\Downloads\clapperboard-311792_1280.png">
            <a:hlinkClick r:id="rId2"/>
            <a:extLst>
              <a:ext uri="{FF2B5EF4-FFF2-40B4-BE49-F238E27FC236}">
                <a16:creationId xmlns:a16="http://schemas.microsoft.com/office/drawing/2014/main" xmlns="" id="{F24299E5-8AE8-43FC-83AF-02685A51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7707" y="769111"/>
            <a:ext cx="1049420" cy="11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ED1F8EC-7386-4894-AB91-72CCE7242D01}"/>
              </a:ext>
            </a:extLst>
          </p:cNvPr>
          <p:cNvSpPr txBox="1"/>
          <p:nvPr/>
        </p:nvSpPr>
        <p:spPr>
          <a:xfrm>
            <a:off x="10759371" y="1902586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4804E5A-0314-4D1A-9EB8-96BAD46D8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938" y="3501863"/>
            <a:ext cx="5173958" cy="24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3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743909-AF50-4DF8-99E2-1C03BF25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976538"/>
            <a:ext cx="10644674" cy="5358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Plastično ravnalo je nakon trljanja postalo negativno elektrizirano. Papirići su električki neutralni.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Kada primaknemo elektrizirano ravnalo papirićima, električni naboj ravnala djeluje na papiriće tako da se naboji u papiriću razdvoje.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Pozitivni naboji papirića postave se prema negativnom naboju ravnala. Zbog toga nastaje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privlačenje.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BF81FC-CDB5-4399-BAAC-C9A0C833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637990"/>
            <a:ext cx="10515600" cy="113836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Elektroskop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8B419A1-8759-4BAE-8A26-7BF1662C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4" y="1843952"/>
            <a:ext cx="6616959" cy="41427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Elektroskop je uređaj s pomoću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kojega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možemo utvrditi je li tijelo elektrizirano i koliko je jako elektrizirano.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0835CD-5E22-4A6F-AB47-27E782D9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85" y="1094448"/>
            <a:ext cx="4259911" cy="48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0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417EA4-974B-40CB-953C-3DE7475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0" y="681037"/>
            <a:ext cx="10515600" cy="113836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Električni naboj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4877B35-ABC2-47B8-A001-1F2B9D41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159236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Naboji protona i elektrona su jednakih iznosa, a suprotnih predznaka i označavaju se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slovom </a:t>
            </a:r>
            <a:r>
              <a:rPr lang="hr-HR" i="1" dirty="0" smtClean="0">
                <a:latin typeface="Gadugi" panose="020B0502040204020203" pitchFamily="34" charset="0"/>
                <a:ea typeface="Gadugi" panose="020B0502040204020203" pitchFamily="34" charset="0"/>
              </a:rPr>
              <a:t>e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Električni naboj </a:t>
            </a:r>
            <a:r>
              <a:rPr lang="hr-HR" i="1" dirty="0">
                <a:latin typeface="Gadugi" panose="020B0502040204020203" pitchFamily="34" charset="0"/>
                <a:ea typeface="Gadugi" panose="020B0502040204020203" pitchFamily="34" charset="0"/>
              </a:rPr>
              <a:t>e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naziva se elementarni električni naboj.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B44466C-3436-4347-8932-837CD25A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0" y="4007429"/>
            <a:ext cx="2527043" cy="75811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CA220CC-BB7C-4967-9B64-DD8C20639A00}"/>
              </a:ext>
            </a:extLst>
          </p:cNvPr>
          <p:cNvSpPr/>
          <p:nvPr/>
        </p:nvSpPr>
        <p:spPr>
          <a:xfrm>
            <a:off x="950341" y="5093010"/>
            <a:ext cx="9631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Gadugi" panose="020B0502040204020203" pitchFamily="34" charset="0"/>
                <a:ea typeface="Gadugi" panose="020B0502040204020203" pitchFamily="34" charset="0"/>
              </a:rPr>
              <a:t>C</a:t>
            </a:r>
            <a:r>
              <a:rPr lang="pl-PL" sz="2800" dirty="0">
                <a:latin typeface="Gadugi" panose="020B0502040204020203" pitchFamily="34" charset="0"/>
                <a:ea typeface="Gadugi" panose="020B0502040204020203" pitchFamily="34" charset="0"/>
              </a:rPr>
              <a:t> je znak za mjernu jedinicu naboja koju nazivamo kulon</a:t>
            </a:r>
            <a:r>
              <a:rPr lang="pl-PL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386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837195-150C-4C99-85AB-006EA6EA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600668"/>
            <a:ext cx="10515600" cy="113836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Električni naboji u bateriji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BF0D69-4EE7-448F-9ED8-F694CE4C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2" y="1583029"/>
            <a:ext cx="1123561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Gadugi" panose="020B0502040204020203" pitchFamily="34" charset="0"/>
                <a:ea typeface="Gadugi" panose="020B0502040204020203" pitchFamily="34" charset="0"/>
              </a:rPr>
              <a:t> Što </a:t>
            </a:r>
            <a:r>
              <a:rPr lang="pl-PL" dirty="0">
                <a:latin typeface="Gadugi" panose="020B0502040204020203" pitchFamily="34" charset="0"/>
                <a:ea typeface="Gadugi" panose="020B0502040204020203" pitchFamily="34" charset="0"/>
              </a:rPr>
              <a:t>znače oznake + i – na polovima baterije?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U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bateriji zbog kemijskoga djelovanja dolazi do razdvajanja naboja.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Negativan  pol -  višak elektrona.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Pozitivan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pol -  manjak elektrona.</a:t>
            </a:r>
          </a:p>
        </p:txBody>
      </p:sp>
    </p:spTree>
    <p:extLst>
      <p:ext uri="{BB962C8B-B14F-4D97-AF65-F5344CB8AC3E}">
        <p14:creationId xmlns:p14="http://schemas.microsoft.com/office/powerpoint/2010/main" xmlns="" val="42196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637" y="824248"/>
            <a:ext cx="11251163" cy="866440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</a:p>
        </p:txBody>
      </p:sp>
      <p:pic>
        <p:nvPicPr>
          <p:cNvPr id="5" name="Rezervirano mjesto sadržaja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65797" y="1825625"/>
            <a:ext cx="58604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2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2A45B-BC4F-43B8-994C-9B6A7509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0" y="1259633"/>
            <a:ext cx="10588690" cy="491733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Zbog čega češalj privlači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kosu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kada se češljamo?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Zašto odjeća od umjetnih vlakana prianja uz drugu odjeću?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Uslijed čega papir ne možemo izvući ispod aluminijske folije?</a:t>
            </a: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EA5DB6E-D35A-4F77-B10D-D868CFDF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99" y="3722914"/>
            <a:ext cx="3581507" cy="23756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6DFF80-DF64-486B-9B03-DBD66D19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83" y="3740939"/>
            <a:ext cx="3693562" cy="240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410C59-113E-4033-A330-B8763799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6" y="994844"/>
            <a:ext cx="7052713" cy="452596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Pokus: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Međudjelovanje dvaju plastičnih štapova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Što se dogodi kada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štapove,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koji su  prethodno natrljani  vunenom krpicom, približimo jedan drugom?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buNone/>
              <a:defRPr/>
            </a:pP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715B5A2-1752-4472-B19A-FAA6F5DE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50" y="1306285"/>
            <a:ext cx="4325562" cy="366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340D84-9723-44B0-9E35-0D43035A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90" y="827250"/>
            <a:ext cx="6413241" cy="42859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Pokus: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Međudjelovanje plastičnog i staklenog štapa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Vunenom krpicom natrljani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plastični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štap i platnenom krpicom natrljani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stakleni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štap približite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jedan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drugom.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Djeluju li štapovi međusobno?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E1363A-A013-4467-813E-37D71997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52" y="1104998"/>
            <a:ext cx="4469558" cy="37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5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xmlns="" id="{11F96B96-A009-4F70-B8FA-595D20E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59" y="111960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Trljanjem su se plastika i staklo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elektrizirali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Različitu elektriziranost plastike i stakla možemo objasniti  postojanjem dviju vrsta električnih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naboja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35AAF-1BD2-46B9-BB4F-7B69ABF4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83" y="1065409"/>
            <a:ext cx="9626082" cy="499948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/>
              <a:t>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Naboj koji se trljanjem pojavljuje na plastici nazivamo negativnim (-), a na stalku pozitivnim (+) nabojem.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Tijelo koje nije elektrizirano, ima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jednaku količinu pozitivnog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negativnog naboja,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pa kažemo da je električki neutralno.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2187A-2E35-4074-B89E-87F78103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1" y="956387"/>
            <a:ext cx="10478278" cy="1656184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Međudjelovanje između elektriziranih tijela opisujemo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električnom silom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hr-HR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Blip>
                <a:blip r:embed="rId2"/>
              </a:buBlip>
              <a:defRPr/>
            </a:pPr>
            <a:endParaRPr lang="hr-HR" b="1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548076A2-76C8-44A1-8B3A-E980DD528956}"/>
              </a:ext>
            </a:extLst>
          </p:cNvPr>
          <p:cNvSpPr/>
          <p:nvPr/>
        </p:nvSpPr>
        <p:spPr>
          <a:xfrm>
            <a:off x="678026" y="2612571"/>
            <a:ext cx="5134946" cy="199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Između tijela elektriziranih istovrsnim nabojem djeluje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odbojna električna sila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hr-HR" sz="28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7AC43EC-401A-4E79-91C9-9AB720AC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998" y="1881187"/>
            <a:ext cx="4095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4793FA50-F717-444F-A604-4C72E99C3743}"/>
              </a:ext>
            </a:extLst>
          </p:cNvPr>
          <p:cNvSpPr/>
          <p:nvPr/>
        </p:nvSpPr>
        <p:spPr>
          <a:xfrm>
            <a:off x="681044" y="1903844"/>
            <a:ext cx="5230002" cy="196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Između tijela elektriziranih raznovrsnim nabojem djeluje </a:t>
            </a:r>
            <a:r>
              <a:rPr lang="hr-HR" sz="2800" b="1" dirty="0">
                <a:latin typeface="Gadugi" panose="020B0502040204020203" pitchFamily="34" charset="0"/>
                <a:ea typeface="Gadugi" panose="020B0502040204020203" pitchFamily="34" charset="0"/>
              </a:rPr>
              <a:t>privlačna električna sila.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F429FB9-1946-44DF-BD6A-B664AE49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349" y="1747659"/>
            <a:ext cx="37877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25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35F03C19-53A6-48E0-A8C4-BF518799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082350"/>
            <a:ext cx="11094097" cy="491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Kako to objasniti?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Prije trljanja predmeti su bili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električki neutralni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. To znači da su imali jednake količine pozitivnog i negativnog naboja.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Trljanjem smo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razdvojili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dio pozitivnih od negativnih naboja.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/>
              <a:t>Elektriziranjem tijela trljanjem elektroni prelaze s jednoga tijela na drugo.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400</Words>
  <Application>Microsoft Office PowerPoint</Application>
  <PresentationFormat>Custom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Istražimo svojstva elektriziranih tijela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Međudjelovanje elektriziranog tijela i neutralnog tijela </vt:lpstr>
      <vt:lpstr>Slide 11</vt:lpstr>
      <vt:lpstr>Elektroskop</vt:lpstr>
      <vt:lpstr>Električni naboj </vt:lpstr>
      <vt:lpstr>Električni naboji u bateriji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17</cp:revision>
  <dcterms:modified xsi:type="dcterms:W3CDTF">2021-09-17T06:38:22Z</dcterms:modified>
</cp:coreProperties>
</file>